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1.tif>
</file>

<file path=ppt/media/image2.tif>
</file>

<file path=ppt/media/image3.tif>
</file>

<file path=ppt/media/image4.tif>
</file>

<file path=ppt/media/image5.tif>
</file>

<file path=ppt/media/image6.tif>
</file>

<file path=ppt/media/image7.tif>
</file>

<file path=ppt/media/image8.t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533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b="1" sz="2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03699"/>
            <a:ext cx="10464800" cy="812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sz="4000"/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020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300" y="762000"/>
            <a:ext cx="5334000" cy="8242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3800"/>
              </a:spcBef>
              <a:defRPr sz="2800"/>
            </a:lvl1pPr>
            <a:lvl2pPr marL="762000" indent="-381000">
              <a:spcBef>
                <a:spcPts val="3800"/>
              </a:spcBef>
              <a:defRPr sz="2800"/>
            </a:lvl2pPr>
            <a:lvl3pPr marL="1143000" indent="-381000">
              <a:spcBef>
                <a:spcPts val="3800"/>
              </a:spcBef>
              <a:defRPr sz="2800"/>
            </a:lvl3pPr>
            <a:lvl4pPr marL="1524000" indent="-381000">
              <a:spcBef>
                <a:spcPts val="3800"/>
              </a:spcBef>
              <a:defRPr sz="2800"/>
            </a:lvl4pPr>
            <a:lvl5pPr marL="1905000" indent="-381000">
              <a:spcBef>
                <a:spcPts val="3800"/>
              </a:spcBef>
              <a:defRPr sz="2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18300" y="762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762884"/>
            <a:ext cx="5334000" cy="822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Relationship Id="rId3" Type="http://schemas.openxmlformats.org/officeDocument/2006/relationships/image" Target="../media/image2.tif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tif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s://github.com/94dreamer/Note/tree/master/Redux%E7%9A%84subscribe%E7%9A%84%E5%9B%B0%E5%A2%83" TargetMode="External"/><Relationship Id="rId3" Type="http://schemas.openxmlformats.org/officeDocument/2006/relationships/image" Target="../media/image7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subTitle" sz="quarter" idx="1"/>
          </p:nvPr>
        </p:nvSpPr>
        <p:spPr>
          <a:xfrm>
            <a:off x="1270000" y="4584700"/>
            <a:ext cx="10464800" cy="1130300"/>
          </a:xfrm>
          <a:prstGeom prst="rect">
            <a:avLst/>
          </a:prstGeom>
        </p:spPr>
        <p:txBody>
          <a:bodyPr/>
          <a:lstStyle>
            <a:lvl1pPr algn="r" defTabSz="572516">
              <a:defRPr sz="3136"/>
            </a:lvl1pPr>
          </a:lstStyle>
          <a:p>
            <a:pPr/>
            <a:r>
              <a:t>—Web应用的状态数据管理者</a:t>
            </a:r>
          </a:p>
        </p:txBody>
      </p:sp>
      <p:sp>
        <p:nvSpPr>
          <p:cNvPr id="120" name="Shape 120"/>
          <p:cNvSpPr/>
          <p:nvPr/>
        </p:nvSpPr>
        <p:spPr>
          <a:xfrm>
            <a:off x="9205391" y="6489700"/>
            <a:ext cx="2341018" cy="144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周振</a:t>
            </a:r>
          </a:p>
          <a:p>
            <a:pPr/>
            <a:r>
              <a:t>2016/12月</a:t>
            </a:r>
          </a:p>
        </p:txBody>
      </p:sp>
      <p:pic>
        <p:nvPicPr>
          <p:cNvPr id="121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8500" y="1892300"/>
            <a:ext cx="3810000" cy="6172200"/>
          </a:xfrm>
          <a:prstGeom prst="rect">
            <a:avLst/>
          </a:prstGeom>
          <a:ln w="254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pic>
        <p:nvPicPr>
          <p:cNvPr id="122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029200" y="2133600"/>
            <a:ext cx="5638800" cy="1524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pasted-image.tiff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1122" t="0" r="7638" b="0"/>
          <a:stretch>
            <a:fillRect/>
          </a:stretch>
        </p:blipFill>
        <p:spPr>
          <a:xfrm>
            <a:off x="6914207" y="3398981"/>
            <a:ext cx="5482085" cy="4009738"/>
          </a:xfrm>
          <a:prstGeom prst="rect">
            <a:avLst/>
          </a:prstGeom>
        </p:spPr>
      </p:pic>
      <p:sp>
        <p:nvSpPr>
          <p:cNvPr id="153" name="Shape 1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31622">
              <a:defRPr sz="7280"/>
            </a:lvl1pPr>
          </a:lstStyle>
          <a:p>
            <a:pPr/>
            <a:r>
              <a:t>Redux的一些注意点（坑）</a:t>
            </a:r>
          </a:p>
        </p:txBody>
      </p:sp>
      <p:sp>
        <p:nvSpPr>
          <p:cNvPr id="154" name="Shape 154"/>
          <p:cNvSpPr/>
          <p:nvPr>
            <p:ph type="body" sz="half" idx="1"/>
          </p:nvPr>
        </p:nvSpPr>
        <p:spPr>
          <a:xfrm>
            <a:off x="952500" y="2590800"/>
            <a:ext cx="5482035" cy="6286500"/>
          </a:xfrm>
          <a:prstGeom prst="rect">
            <a:avLst/>
          </a:prstGeom>
        </p:spPr>
        <p:txBody>
          <a:bodyPr/>
          <a:lstStyle/>
          <a:p>
            <a:pPr marL="394154" indent="-394154" defTabSz="455675">
              <a:spcBef>
                <a:spcPts val="2900"/>
              </a:spcBef>
              <a:buSzPct val="100000"/>
              <a:buAutoNum type="arabicPeriod" startAt="1"/>
              <a:defRPr sz="2184"/>
            </a:pPr>
            <a:r>
              <a:t>初期的数据结构设计需要仔细考虑将来的可扩展性，有点类似后端的数据库设计。</a:t>
            </a:r>
          </a:p>
          <a:p>
            <a:pPr marL="394154" indent="-394154" defTabSz="455675">
              <a:spcBef>
                <a:spcPts val="2900"/>
              </a:spcBef>
              <a:buSzPct val="100000"/>
              <a:buAutoNum type="arabicPeriod" startAt="1"/>
              <a:defRPr sz="2184"/>
            </a:pPr>
            <a:r>
              <a:t>各个 reducer function 的名称和需要传入该reducer的 state 参数同名。</a:t>
            </a:r>
          </a:p>
          <a:p>
            <a:pPr marL="394154" indent="-394154" defTabSz="455675">
              <a:spcBef>
                <a:spcPts val="2900"/>
              </a:spcBef>
              <a:buSzPct val="100000"/>
              <a:buAutoNum type="arabicPeriod" startAt="1"/>
              <a:defRPr sz="2184"/>
            </a:pPr>
            <a:r>
              <a:t>每次返回新的state，而不改变原state，纯函数的特性。</a:t>
            </a:r>
          </a:p>
          <a:p>
            <a:pPr marL="394154" indent="-394154" defTabSz="455675">
              <a:spcBef>
                <a:spcPts val="2900"/>
              </a:spcBef>
              <a:buSzPct val="100000"/>
              <a:buAutoNum type="arabicPeriod" startAt="1"/>
              <a:defRPr sz="2184"/>
            </a:pPr>
            <a:r>
              <a:t>全局store的效率问题，我们用select筛选模块的指定state。</a:t>
            </a:r>
          </a:p>
          <a:p>
            <a:pPr marL="394154" indent="-394154" defTabSz="455675">
              <a:spcBef>
                <a:spcPts val="2900"/>
              </a:spcBef>
              <a:buSzPct val="100000"/>
              <a:buAutoNum type="arabicPeriod" startAt="1"/>
              <a:defRPr sz="2184"/>
            </a:pPr>
            <a:r>
              <a:t>模块在关联Model层的关键状态时数据驱动视图，模块内部允许小范围DOM操作，否则数据驱动视图的性能会有问题。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pull dir="l"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type="body" idx="13"/>
          </p:nvPr>
        </p:nvSpPr>
        <p:spPr>
          <a:xfrm>
            <a:off x="1270000" y="6362700"/>
            <a:ext cx="10464800" cy="609600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r>
              <a:t>–周振</a:t>
            </a:r>
          </a:p>
        </p:txBody>
      </p:sp>
      <p:sp>
        <p:nvSpPr>
          <p:cNvPr id="157" name="Shape 157"/>
          <p:cNvSpPr/>
          <p:nvPr>
            <p:ph type="body" idx="14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</p:spPr>
        <p:txBody>
          <a:bodyPr/>
          <a:lstStyle/>
          <a:p>
            <a:pPr/>
            <a:r>
              <a:t>“Thanks!”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pasted-image.tiff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799" t="1973" r="44034" b="0"/>
          <a:stretch>
            <a:fillRect/>
          </a:stretch>
        </p:blipFill>
        <p:spPr>
          <a:xfrm>
            <a:off x="6718299" y="2590799"/>
            <a:ext cx="5334001" cy="6042951"/>
          </a:xfrm>
          <a:prstGeom prst="rect">
            <a:avLst/>
          </a:prstGeom>
        </p:spPr>
      </p:pic>
      <p:sp>
        <p:nvSpPr>
          <p:cNvPr id="125" name="Shape 12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遇到了什么问题？</a:t>
            </a:r>
          </a:p>
        </p:txBody>
      </p:sp>
      <p:sp>
        <p:nvSpPr>
          <p:cNvPr id="126" name="Shape 126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页面大量基于接口渲染页面，前端划分模块开发，不同模块之间可能会有通信。</a:t>
            </a:r>
          </a:p>
          <a:p>
            <a:pPr/>
            <a:r>
              <a:t>路由跳转页面管理视图缓慢，部分局部渲染不需要整页刷新</a:t>
            </a:r>
          </a:p>
          <a:p>
            <a:pPr/>
            <a:r>
              <a:t>相对于DOM操作，基于数据驱动的视图变化的做法更容易思考，但是整体的数据流需要成熟的管理方法。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38" t="461" r="11766" b="461"/>
          <a:stretch>
            <a:fillRect/>
          </a:stretch>
        </p:blipFill>
        <p:spPr>
          <a:xfrm>
            <a:off x="7812385" y="1679376"/>
            <a:ext cx="5096273" cy="6394683"/>
          </a:xfrm>
          <a:prstGeom prst="rect">
            <a:avLst/>
          </a:prstGeom>
        </p:spPr>
      </p:pic>
      <p:sp>
        <p:nvSpPr>
          <p:cNvPr id="129" name="Shape 129"/>
          <p:cNvSpPr/>
          <p:nvPr>
            <p:ph type="body" idx="1"/>
          </p:nvPr>
        </p:nvSpPr>
        <p:spPr>
          <a:xfrm>
            <a:off x="952500" y="749300"/>
            <a:ext cx="6718697" cy="8255000"/>
          </a:xfrm>
          <a:prstGeom prst="rect">
            <a:avLst/>
          </a:prstGeom>
        </p:spPr>
        <p:txBody>
          <a:bodyPr/>
          <a:lstStyle/>
          <a:p>
            <a:pPr algn="l" defTabSz="543305">
              <a:defRPr sz="3348"/>
            </a:pPr>
            <a:r>
              <a:t>  如果不使用Redux或者其他状态管理工具，不按照一定规律处理状态的读写。</a:t>
            </a:r>
          </a:p>
          <a:p>
            <a:pPr algn="l" defTabSz="543305">
              <a:defRPr sz="3348"/>
            </a:pPr>
          </a:p>
          <a:p>
            <a:pPr algn="l" defTabSz="543305">
              <a:defRPr sz="3348"/>
            </a:pPr>
            <a:r>
              <a:t>   特别是基于团队协作时，代码很快会变成一团乱麻。</a:t>
            </a:r>
          </a:p>
          <a:p>
            <a:pPr algn="l" defTabSz="543305">
              <a:defRPr sz="3348"/>
            </a:pPr>
          </a:p>
          <a:p>
            <a:pPr algn="l" defTabSz="543305">
              <a:defRPr sz="3348"/>
            </a:pPr>
            <a:r>
              <a:t>  状态附在组件DOM上？隐藏域内？改时改DOM，查时查DOM，显然这不适用于大范围。</a:t>
            </a:r>
          </a:p>
          <a:p>
            <a:pPr algn="l" defTabSz="543305">
              <a:defRPr sz="3348"/>
            </a:pPr>
          </a:p>
          <a:p>
            <a:pPr algn="l" defTabSz="543305">
              <a:defRPr sz="3348"/>
            </a:pPr>
            <a:r>
              <a:t>  或者附给局部变量？全局变量？导致状态的改变和之后的分发无从追踪？难以维护。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2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8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body" idx="13"/>
          </p:nvPr>
        </p:nvSpPr>
        <p:spPr>
          <a:xfrm>
            <a:off x="1270000" y="6362700"/>
            <a:ext cx="10464800" cy="609600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r>
              <a:t>–这就是Redux，一个稳定、透明、纯粹的状态机</a:t>
            </a:r>
          </a:p>
        </p:txBody>
      </p:sp>
      <p:sp>
        <p:nvSpPr>
          <p:cNvPr id="132" name="Shape 132"/>
          <p:cNvSpPr/>
          <p:nvPr>
            <p:ph type="body" idx="14"/>
          </p:nvPr>
        </p:nvSpPr>
        <p:spPr>
          <a:xfrm>
            <a:off x="1270000" y="1435099"/>
            <a:ext cx="10464800" cy="4673601"/>
          </a:xfrm>
          <a:prstGeom prst="rect">
            <a:avLst/>
          </a:prstGeom>
        </p:spPr>
        <p:txBody>
          <a:bodyPr/>
          <a:lstStyle/>
          <a:p>
            <a:pPr algn="just"/>
            <a:r>
              <a:t>  “这个时候我们可能就会想要到一个全局的状态数据管理者。”</a:t>
            </a:r>
          </a:p>
          <a:p>
            <a:pPr algn="just"/>
            <a:r>
              <a:t>  它可以把数据放成一个银行，我们需要取钱时从ATM窗口按取款键，存钱和查询都有特定的按键入口，而不是把钱放在口袋里、裤兜里、办公桌面上。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/>
            <a:r>
              <a:t>为什么用，他应对了场景的哪些问题？</a:t>
            </a:r>
          </a:p>
        </p:txBody>
      </p:sp>
      <p:sp>
        <p:nvSpPr>
          <p:cNvPr id="135" name="Shape 13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88036" indent="-288036" defTabSz="368045">
              <a:spcBef>
                <a:spcPts val="2600"/>
              </a:spcBef>
              <a:defRPr sz="2394"/>
            </a:pPr>
            <a:r>
              <a:t>1.组件的状态需要共享给其它</a:t>
            </a:r>
          </a:p>
          <a:p>
            <a:pPr marL="288036" indent="-288036" defTabSz="368045">
              <a:spcBef>
                <a:spcPts val="2600"/>
              </a:spcBef>
              <a:defRPr sz="2394"/>
            </a:pPr>
            <a:r>
              <a:t>2.某个状态需要在任何地方拿到</a:t>
            </a:r>
          </a:p>
          <a:p>
            <a:pPr marL="288036" indent="-288036" defTabSz="368045">
              <a:spcBef>
                <a:spcPts val="2600"/>
              </a:spcBef>
              <a:defRPr sz="2394"/>
            </a:pPr>
            <a:r>
              <a:t>3.一个组件需要改变全局状态</a:t>
            </a:r>
          </a:p>
          <a:p>
            <a:pPr marL="288036" indent="-288036" defTabSz="368045">
              <a:spcBef>
                <a:spcPts val="2600"/>
              </a:spcBef>
              <a:defRPr sz="2394"/>
            </a:pPr>
            <a:r>
              <a:t>4.一个组件需要改变另一个组件的状态</a:t>
            </a:r>
          </a:p>
          <a:p>
            <a:pPr marL="288036" indent="-288036" defTabSz="368045">
              <a:spcBef>
                <a:spcPts val="2600"/>
              </a:spcBef>
              <a:defRPr sz="2394"/>
            </a:pPr>
            <a:r>
              <a:t>举例：</a:t>
            </a:r>
          </a:p>
          <a:p>
            <a:pPr marL="432053" indent="-432053" defTabSz="368045">
              <a:spcBef>
                <a:spcPts val="2600"/>
              </a:spcBef>
              <a:buSzPct val="100000"/>
              <a:buAutoNum type="circleNumDbPlain" startAt="1"/>
              <a:defRPr sz="2394"/>
            </a:pPr>
            <a:r>
              <a:t>顶部的组织架构直接决定整个页面视图的初始状态。</a:t>
            </a:r>
          </a:p>
          <a:p>
            <a:pPr marL="432053" indent="-432053" defTabSz="368045">
              <a:spcBef>
                <a:spcPts val="2600"/>
              </a:spcBef>
              <a:buSzPct val="100000"/>
              <a:buAutoNum type="circleNumDbPlain" startAt="1"/>
              <a:defRPr sz="2394"/>
            </a:pPr>
            <a:r>
              <a:t>头部的归属板块的状态由用户切换，需要传达到业绩统计的接口参数，也就是决定其他板块组件的最终视图。</a:t>
            </a:r>
          </a:p>
          <a:p>
            <a:pPr marL="432053" indent="-432053" defTabSz="368045">
              <a:spcBef>
                <a:spcPts val="2600"/>
              </a:spcBef>
              <a:buSzPct val="100000"/>
              <a:buAutoNum type="circleNumDbPlain" startAt="1"/>
              <a:defRPr sz="2394"/>
            </a:pPr>
            <a:r>
              <a:t>门店的筛选条件和分页、时间控件、视图类型组合起来决定门店排列数组。</a:t>
            </a:r>
          </a:p>
        </p:txBody>
      </p:sp>
      <p:pic>
        <p:nvPicPr>
          <p:cNvPr id="136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33693" y="1895576"/>
            <a:ext cx="5630093" cy="3894273"/>
          </a:xfrm>
          <a:prstGeom prst="rect">
            <a:avLst/>
          </a:prstGeom>
          <a:ln w="254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asted-image.tiff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752" t="0" r="16505" b="0"/>
          <a:stretch>
            <a:fillRect/>
          </a:stretch>
        </p:blipFill>
        <p:spPr>
          <a:xfrm>
            <a:off x="6383734" y="2959820"/>
            <a:ext cx="6003132" cy="5243660"/>
          </a:xfrm>
          <a:prstGeom prst="rect">
            <a:avLst/>
          </a:prstGeom>
        </p:spPr>
      </p:pic>
      <p:sp>
        <p:nvSpPr>
          <p:cNvPr id="139" name="Shape 13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Redux的思想</a:t>
            </a:r>
          </a:p>
        </p:txBody>
      </p:sp>
      <p:sp>
        <p:nvSpPr>
          <p:cNvPr id="140" name="Shape 140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05326" indent="-505326">
              <a:buSzPct val="100000"/>
              <a:buAutoNum type="ea1ChsPeriod" startAt="1"/>
            </a:pPr>
            <a:r>
              <a:t>Web 应用是一个状态机，视图与状态是一一对应的。</a:t>
            </a:r>
          </a:p>
          <a:p>
            <a:pPr marL="505326" indent="-505326">
              <a:buSzPct val="100000"/>
              <a:buAutoNum type="ea1ChsPeriod" startAt="1"/>
            </a:pPr>
            <a:r>
              <a:t>所有的状态，保存在一个对象里面。</a:t>
            </a:r>
          </a:p>
          <a:p>
            <a:pPr marL="505326" indent="-505326">
              <a:buSzPct val="100000"/>
              <a:buAutoNum type="ea1ChsPeriod" startAt="1"/>
            </a:pPr>
            <a:r>
              <a:t>State是只读的，要改只能分发定义的Action。</a:t>
            </a:r>
          </a:p>
          <a:p>
            <a:pPr marL="505326" indent="-505326">
              <a:buSzPct val="100000"/>
              <a:buAutoNum type="ea1ChsPeriod" startAt="1"/>
            </a:pPr>
            <a:r>
              <a:t>一切Action在未发生之前，就早已经定下了结果。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pasted-image.tiff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637819" y="635000"/>
            <a:ext cx="9729162" cy="7381577"/>
          </a:xfrm>
          <a:prstGeom prst="rect">
            <a:avLst/>
          </a:prstGeom>
        </p:spPr>
      </p:pic>
      <p:sp>
        <p:nvSpPr>
          <p:cNvPr id="143" name="Shape 143"/>
          <p:cNvSpPr/>
          <p:nvPr>
            <p:ph type="title"/>
          </p:nvPr>
        </p:nvSpPr>
        <p:spPr>
          <a:xfrm>
            <a:off x="1270000" y="7950200"/>
            <a:ext cx="10464800" cy="1422400"/>
          </a:xfrm>
          <a:prstGeom prst="rect">
            <a:avLst/>
          </a:prstGeom>
        </p:spPr>
        <p:txBody>
          <a:bodyPr/>
          <a:lstStyle>
            <a:lvl1pPr defTabSz="543305">
              <a:defRPr sz="7440"/>
            </a:lvl1pPr>
          </a:lstStyle>
          <a:p>
            <a:pPr/>
            <a:r>
              <a:t>Redux工作流程图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type="title"/>
          </p:nvPr>
        </p:nvSpPr>
        <p:spPr>
          <a:xfrm>
            <a:off x="952500" y="406400"/>
            <a:ext cx="11099800" cy="971997"/>
          </a:xfrm>
          <a:prstGeom prst="rect">
            <a:avLst/>
          </a:prstGeom>
        </p:spPr>
        <p:txBody>
          <a:bodyPr/>
          <a:lstStyle>
            <a:lvl1pPr defTabSz="356362">
              <a:defRPr sz="4880"/>
            </a:lvl1pPr>
          </a:lstStyle>
          <a:p>
            <a:pPr/>
            <a:r>
              <a:t>核心API</a:t>
            </a:r>
          </a:p>
        </p:txBody>
      </p:sp>
      <p:sp>
        <p:nvSpPr>
          <p:cNvPr id="146" name="Shape 146"/>
          <p:cNvSpPr/>
          <p:nvPr>
            <p:ph type="body" idx="1"/>
          </p:nvPr>
        </p:nvSpPr>
        <p:spPr>
          <a:xfrm>
            <a:off x="952500" y="1622176"/>
            <a:ext cx="11099800" cy="7255124"/>
          </a:xfrm>
          <a:prstGeom prst="rect">
            <a:avLst/>
          </a:prstGeom>
        </p:spPr>
        <p:txBody>
          <a:bodyPr/>
          <a:lstStyle/>
          <a:p>
            <a:pPr marL="297179" indent="-297179" defTabSz="379729">
              <a:spcBef>
                <a:spcPts val="2700"/>
              </a:spcBef>
              <a:defRPr sz="2470"/>
            </a:pPr>
            <a:r>
              <a:t>首先，我们需要创建一个store，需要利用redux的createStore(reducers[,initialState])方法。</a:t>
            </a:r>
          </a:p>
          <a:p>
            <a:pPr marL="297179" indent="-297179" defTabSz="379729">
              <a:spcBef>
                <a:spcPts val="2700"/>
              </a:spcBef>
              <a:defRPr sz="2470"/>
            </a:pPr>
            <a:r>
              <a:t>reducer：负责响应action并修改数据的角色。</a:t>
            </a:r>
          </a:p>
          <a:p>
            <a:pPr marL="297179" indent="-297179" defTabSz="379729">
              <a:spcBef>
                <a:spcPts val="2700"/>
              </a:spcBef>
              <a:defRPr sz="2470"/>
            </a:pPr>
            <a:r>
              <a:t>initialState：初始的应用状态，可有可无。</a:t>
            </a:r>
          </a:p>
          <a:p>
            <a:pPr marL="297179" indent="-297179" defTabSz="379729">
              <a:spcBef>
                <a:spcPts val="2700"/>
              </a:spcBef>
              <a:defRPr sz="2470"/>
            </a:pPr>
            <a:r>
              <a:t>这样就可返回一个包含许多方法的store对象：</a:t>
            </a:r>
          </a:p>
          <a:p>
            <a:pPr lvl="1" marL="891539" indent="-445769" defTabSz="379729">
              <a:spcBef>
                <a:spcPts val="2700"/>
              </a:spcBef>
              <a:buSzPct val="100000"/>
              <a:buAutoNum type="circleNumDbPlain" startAt="1"/>
              <a:defRPr sz="2470"/>
            </a:pPr>
            <a:r>
              <a:t>getState():获取store中的当前状态（state）</a:t>
            </a:r>
          </a:p>
          <a:p>
            <a:pPr lvl="1" marL="891539" indent="-445769" defTabSz="379729">
              <a:spcBef>
                <a:spcPts val="2700"/>
              </a:spcBef>
              <a:buSzPct val="100000"/>
              <a:buAutoNum type="circleNumDbPlain" startAt="1"/>
              <a:defRPr sz="2470"/>
            </a:pPr>
            <a:r>
              <a:t>dispatch(action):分发一个动作，是改变state的唯一途径</a:t>
            </a:r>
          </a:p>
          <a:p>
            <a:pPr lvl="1" marL="891539" indent="-445769" defTabSz="379729">
              <a:spcBef>
                <a:spcPts val="2700"/>
              </a:spcBef>
              <a:buSzPct val="100000"/>
              <a:buAutoNum type="circleNumDbPlain" startAt="1"/>
              <a:defRPr sz="2470"/>
            </a:pPr>
            <a:r>
              <a:t>subscribe(listener):注册一个监听者，参数是自定的回调函数</a:t>
            </a:r>
          </a:p>
          <a:p>
            <a:pPr lvl="1" marL="891539" indent="-445769" defTabSz="379729">
              <a:spcBef>
                <a:spcPts val="2700"/>
              </a:spcBef>
              <a:buSzPct val="100000"/>
              <a:buAutoNum type="circleNumDbPlain" startAt="1"/>
              <a:defRPr sz="2470"/>
            </a:pPr>
            <a:r>
              <a:t>replaceReducer(nextReducer):更新reducer（开发模式）</a:t>
            </a:r>
          </a:p>
          <a:p>
            <a:pPr lvl="1" marL="0" indent="148589" defTabSz="379729">
              <a:spcBef>
                <a:spcPts val="2700"/>
              </a:spcBef>
              <a:buSzTx/>
              <a:buNone/>
              <a:defRPr sz="2470"/>
            </a:pPr>
            <a:r>
              <a:t>常用就是getState和dispatch，subscribe一般开始就定义好了。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body" idx="13"/>
          </p:nvPr>
        </p:nvSpPr>
        <p:spPr>
          <a:xfrm>
            <a:off x="1752600" y="7277100"/>
            <a:ext cx="10464800" cy="533400"/>
          </a:xfrm>
          <a:prstGeom prst="rect">
            <a:avLst/>
          </a:prstGeom>
        </p:spPr>
        <p:txBody>
          <a:bodyPr/>
          <a:lstStyle>
            <a:lvl1pPr>
              <a:defRPr sz="2300" u="sng"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https://github.com/94dreamer/Note/tree/master/Redux的subscribe的困境</a:t>
            </a:r>
          </a:p>
        </p:txBody>
      </p:sp>
      <p:sp>
        <p:nvSpPr>
          <p:cNvPr id="149" name="Shape 149"/>
          <p:cNvSpPr/>
          <p:nvPr>
            <p:ph type="body" idx="14"/>
          </p:nvPr>
        </p:nvSpPr>
        <p:spPr>
          <a:xfrm>
            <a:off x="1270000" y="2552699"/>
            <a:ext cx="10464800" cy="812801"/>
          </a:xfrm>
          <a:prstGeom prst="rect">
            <a:avLst/>
          </a:prstGeom>
        </p:spPr>
        <p:txBody>
          <a:bodyPr/>
          <a:lstStyle/>
          <a:p>
            <a:pPr/>
            <a:r>
              <a:t>“查看代码实例。”</a:t>
            </a:r>
          </a:p>
        </p:txBody>
      </p:sp>
      <p:pic>
        <p:nvPicPr>
          <p:cNvPr id="150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27450" y="3924300"/>
            <a:ext cx="5549900" cy="2794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14:rippl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